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3" r:id="rId4"/>
    <p:sldMasterId id="2147483732" r:id="rId5"/>
    <p:sldMasterId id="2147483762" r:id="rId6"/>
    <p:sldMasterId id="2147483780" r:id="rId7"/>
  </p:sldMasterIdLst>
  <p:sldIdLst>
    <p:sldId id="256" r:id="rId8"/>
    <p:sldId id="262" r:id="rId9"/>
    <p:sldId id="263" r:id="rId10"/>
    <p:sldId id="264" r:id="rId11"/>
    <p:sldId id="265" r:id="rId12"/>
    <p:sldId id="266" r:id="rId13"/>
    <p:sldId id="257" r:id="rId14"/>
    <p:sldId id="258" r:id="rId15"/>
    <p:sldId id="259" r:id="rId16"/>
    <p:sldId id="260" r:id="rId17"/>
    <p:sldId id="26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ery Wells" initials="AW" lastIdx="1" clrIdx="0">
    <p:extLst>
      <p:ext uri="{19B8F6BF-5375-455C-9EA6-DF929625EA0E}">
        <p15:presenceInfo xmlns:p15="http://schemas.microsoft.com/office/powerpoint/2012/main" userId="654141b241f223e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F0BCA-E569-492F-8675-06809B294214}" v="16" dt="2020-10-26T11:15:46.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8" autoAdjust="0"/>
    <p:restoredTop sz="94660"/>
  </p:normalViewPr>
  <p:slideViewPr>
    <p:cSldViewPr snapToGrid="0">
      <p:cViewPr varScale="1">
        <p:scale>
          <a:sx n="73" d="100"/>
          <a:sy n="73" d="100"/>
        </p:scale>
        <p:origin x="56" y="4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ery Wells" userId="654141b241f223e9" providerId="LiveId" clId="{9E2F0BCA-E569-492F-8675-06809B294214}"/>
    <pc:docChg chg="custSel mod modSld">
      <pc:chgData name="Avery Wells" userId="654141b241f223e9" providerId="LiveId" clId="{9E2F0BCA-E569-492F-8675-06809B294214}" dt="2020-10-26T11:15:50.072" v="704" actId="26606"/>
      <pc:docMkLst>
        <pc:docMk/>
      </pc:docMkLst>
      <pc:sldChg chg="modSp mod">
        <pc:chgData name="Avery Wells" userId="654141b241f223e9" providerId="LiveId" clId="{9E2F0BCA-E569-492F-8675-06809B294214}" dt="2020-10-26T10:29:14.659" v="53" actId="20577"/>
        <pc:sldMkLst>
          <pc:docMk/>
          <pc:sldMk cId="1324864408" sldId="256"/>
        </pc:sldMkLst>
        <pc:spChg chg="mod">
          <ac:chgData name="Avery Wells" userId="654141b241f223e9" providerId="LiveId" clId="{9E2F0BCA-E569-492F-8675-06809B294214}" dt="2020-10-26T10:26:44.866" v="26" actId="20577"/>
          <ac:spMkLst>
            <pc:docMk/>
            <pc:sldMk cId="1324864408" sldId="256"/>
            <ac:spMk id="2" creationId="{84E28B22-0151-42D9-93A2-27663F30A098}"/>
          </ac:spMkLst>
        </pc:spChg>
        <pc:spChg chg="mod">
          <ac:chgData name="Avery Wells" userId="654141b241f223e9" providerId="LiveId" clId="{9E2F0BCA-E569-492F-8675-06809B294214}" dt="2020-10-26T10:29:14.659" v="53" actId="20577"/>
          <ac:spMkLst>
            <pc:docMk/>
            <pc:sldMk cId="1324864408" sldId="256"/>
            <ac:spMk id="3" creationId="{A6AD7EB9-1523-488E-8A51-9D66AC05C1E8}"/>
          </ac:spMkLst>
        </pc:spChg>
      </pc:sldChg>
      <pc:sldChg chg="addSp delSp modSp mod setBg modClrScheme chgLayout">
        <pc:chgData name="Avery Wells" userId="654141b241f223e9" providerId="LiveId" clId="{9E2F0BCA-E569-492F-8675-06809B294214}" dt="2020-10-26T11:15:50.072" v="704" actId="26606"/>
        <pc:sldMkLst>
          <pc:docMk/>
          <pc:sldMk cId="1596519169" sldId="257"/>
        </pc:sldMkLst>
        <pc:spChg chg="del mod ord">
          <ac:chgData name="Avery Wells" userId="654141b241f223e9" providerId="LiveId" clId="{9E2F0BCA-E569-492F-8675-06809B294214}" dt="2020-10-26T11:14:53.014" v="689" actId="700"/>
          <ac:spMkLst>
            <pc:docMk/>
            <pc:sldMk cId="1596519169" sldId="257"/>
            <ac:spMk id="2" creationId="{E6C60C74-49CD-41AB-824B-43976BA41DBB}"/>
          </ac:spMkLst>
        </pc:spChg>
        <pc:spChg chg="del mod">
          <ac:chgData name="Avery Wells" userId="654141b241f223e9" providerId="LiveId" clId="{9E2F0BCA-E569-492F-8675-06809B294214}" dt="2020-10-26T11:14:53.014" v="689" actId="700"/>
          <ac:spMkLst>
            <pc:docMk/>
            <pc:sldMk cId="1596519169" sldId="257"/>
            <ac:spMk id="3" creationId="{4992DEFA-FD8E-4F42-84E0-D7A60CCA981C}"/>
          </ac:spMkLst>
        </pc:spChg>
        <pc:spChg chg="add mod ord">
          <ac:chgData name="Avery Wells" userId="654141b241f223e9" providerId="LiveId" clId="{9E2F0BCA-E569-492F-8675-06809B294214}" dt="2020-10-26T11:15:50.072" v="704" actId="26606"/>
          <ac:spMkLst>
            <pc:docMk/>
            <pc:sldMk cId="1596519169" sldId="257"/>
            <ac:spMk id="4" creationId="{E48E6FA9-EB84-4E00-9911-D0FDE6F978F7}"/>
          </ac:spMkLst>
        </pc:spChg>
        <pc:spChg chg="add">
          <ac:chgData name="Avery Wells" userId="654141b241f223e9" providerId="LiveId" clId="{9E2F0BCA-E569-492F-8675-06809B294214}" dt="2020-10-26T11:15:50.072" v="704" actId="26606"/>
          <ac:spMkLst>
            <pc:docMk/>
            <pc:sldMk cId="1596519169" sldId="257"/>
            <ac:spMk id="13" creationId="{70BE0118-665B-49AC-8ED9-B29C009CED13}"/>
          </ac:spMkLst>
        </pc:spChg>
        <pc:spChg chg="add">
          <ac:chgData name="Avery Wells" userId="654141b241f223e9" providerId="LiveId" clId="{9E2F0BCA-E569-492F-8675-06809B294214}" dt="2020-10-26T11:15:50.072" v="704" actId="26606"/>
          <ac:spMkLst>
            <pc:docMk/>
            <pc:sldMk cId="1596519169" sldId="257"/>
            <ac:spMk id="15" creationId="{DB8E4593-3024-4A7B-92FB-8114D72E5751}"/>
          </ac:spMkLst>
        </pc:spChg>
        <pc:spChg chg="add">
          <ac:chgData name="Avery Wells" userId="654141b241f223e9" providerId="LiveId" clId="{9E2F0BCA-E569-492F-8675-06809B294214}" dt="2020-10-26T11:15:50.072" v="704" actId="26606"/>
          <ac:spMkLst>
            <pc:docMk/>
            <pc:sldMk cId="1596519169" sldId="257"/>
            <ac:spMk id="17" creationId="{F72029E6-113E-4A42-8D29-4B796B39B9C5}"/>
          </ac:spMkLst>
        </pc:spChg>
        <pc:spChg chg="add">
          <ac:chgData name="Avery Wells" userId="654141b241f223e9" providerId="LiveId" clId="{9E2F0BCA-E569-492F-8675-06809B294214}" dt="2020-10-26T11:15:50.072" v="704" actId="26606"/>
          <ac:spMkLst>
            <pc:docMk/>
            <pc:sldMk cId="1596519169" sldId="257"/>
            <ac:spMk id="19" creationId="{FBAE6AE5-2B20-46E6-B338-A385BFF09F86}"/>
          </ac:spMkLst>
        </pc:spChg>
        <pc:spChg chg="add">
          <ac:chgData name="Avery Wells" userId="654141b241f223e9" providerId="LiveId" clId="{9E2F0BCA-E569-492F-8675-06809B294214}" dt="2020-10-26T11:15:50.072" v="704" actId="26606"/>
          <ac:spMkLst>
            <pc:docMk/>
            <pc:sldMk cId="1596519169" sldId="257"/>
            <ac:spMk id="21" creationId="{4555B12C-E2CF-448D-918F-96D0958DC632}"/>
          </ac:spMkLst>
        </pc:spChg>
        <pc:picChg chg="add">
          <ac:chgData name="Avery Wells" userId="654141b241f223e9" providerId="LiveId" clId="{9E2F0BCA-E569-492F-8675-06809B294214}" dt="2020-10-26T11:15:50.072" v="704" actId="26606"/>
          <ac:picMkLst>
            <pc:docMk/>
            <pc:sldMk cId="1596519169" sldId="257"/>
            <ac:picMk id="8" creationId="{6020440C-6C5E-4FF4-AFA4-A7BE9A1F974F}"/>
          </ac:picMkLst>
        </pc:picChg>
        <pc:picChg chg="add">
          <ac:chgData name="Avery Wells" userId="654141b241f223e9" providerId="LiveId" clId="{9E2F0BCA-E569-492F-8675-06809B294214}" dt="2020-10-26T11:15:50.072" v="704" actId="26606"/>
          <ac:picMkLst>
            <pc:docMk/>
            <pc:sldMk cId="1596519169" sldId="257"/>
            <ac:picMk id="11" creationId="{576E8DBD-6DBD-4FCB-8FE8-8F0425C0B67E}"/>
          </ac:picMkLst>
        </pc:picChg>
      </pc:sldChg>
      <pc:sldChg chg="modSp">
        <pc:chgData name="Avery Wells" userId="654141b241f223e9" providerId="LiveId" clId="{9E2F0BCA-E569-492F-8675-06809B294214}" dt="2020-10-26T10:25:47.595" v="0"/>
        <pc:sldMkLst>
          <pc:docMk/>
          <pc:sldMk cId="3489021270" sldId="258"/>
        </pc:sldMkLst>
        <pc:spChg chg="mod">
          <ac:chgData name="Avery Wells" userId="654141b241f223e9" providerId="LiveId" clId="{9E2F0BCA-E569-492F-8675-06809B294214}" dt="2020-10-26T10:25:47.595" v="0"/>
          <ac:spMkLst>
            <pc:docMk/>
            <pc:sldMk cId="3489021270" sldId="258"/>
            <ac:spMk id="2" creationId="{B70ED6B9-199D-4329-BE2F-CD32C822E8F5}"/>
          </ac:spMkLst>
        </pc:spChg>
        <pc:spChg chg="mod">
          <ac:chgData name="Avery Wells" userId="654141b241f223e9" providerId="LiveId" clId="{9E2F0BCA-E569-492F-8675-06809B294214}" dt="2020-10-26T10:25:47.595" v="0"/>
          <ac:spMkLst>
            <pc:docMk/>
            <pc:sldMk cId="3489021270" sldId="258"/>
            <ac:spMk id="3" creationId="{177F60E3-498B-4968-B6EA-ED15E60B2C82}"/>
          </ac:spMkLst>
        </pc:spChg>
      </pc:sldChg>
      <pc:sldChg chg="modSp">
        <pc:chgData name="Avery Wells" userId="654141b241f223e9" providerId="LiveId" clId="{9E2F0BCA-E569-492F-8675-06809B294214}" dt="2020-10-26T10:25:47.595" v="0"/>
        <pc:sldMkLst>
          <pc:docMk/>
          <pc:sldMk cId="1410260511" sldId="259"/>
        </pc:sldMkLst>
        <pc:spChg chg="mod">
          <ac:chgData name="Avery Wells" userId="654141b241f223e9" providerId="LiveId" clId="{9E2F0BCA-E569-492F-8675-06809B294214}" dt="2020-10-26T10:25:47.595" v="0"/>
          <ac:spMkLst>
            <pc:docMk/>
            <pc:sldMk cId="1410260511" sldId="259"/>
            <ac:spMk id="2" creationId="{9B3A544A-35FB-4F9A-9047-9236EA8F14E3}"/>
          </ac:spMkLst>
        </pc:spChg>
        <pc:spChg chg="mod">
          <ac:chgData name="Avery Wells" userId="654141b241f223e9" providerId="LiveId" clId="{9E2F0BCA-E569-492F-8675-06809B294214}" dt="2020-10-26T10:25:47.595" v="0"/>
          <ac:spMkLst>
            <pc:docMk/>
            <pc:sldMk cId="1410260511" sldId="259"/>
            <ac:spMk id="3" creationId="{6BDC0F5D-9C7C-4EAA-B4B9-C9AE6CAD4704}"/>
          </ac:spMkLst>
        </pc:spChg>
      </pc:sldChg>
      <pc:sldChg chg="modSp">
        <pc:chgData name="Avery Wells" userId="654141b241f223e9" providerId="LiveId" clId="{9E2F0BCA-E569-492F-8675-06809B294214}" dt="2020-10-26T10:25:47.595" v="0"/>
        <pc:sldMkLst>
          <pc:docMk/>
          <pc:sldMk cId="1096556099" sldId="260"/>
        </pc:sldMkLst>
        <pc:spChg chg="mod">
          <ac:chgData name="Avery Wells" userId="654141b241f223e9" providerId="LiveId" clId="{9E2F0BCA-E569-492F-8675-06809B294214}" dt="2020-10-26T10:25:47.595" v="0"/>
          <ac:spMkLst>
            <pc:docMk/>
            <pc:sldMk cId="1096556099" sldId="260"/>
            <ac:spMk id="2" creationId="{094D4F4B-54CE-458A-91B2-DE5A710DA79A}"/>
          </ac:spMkLst>
        </pc:spChg>
        <pc:spChg chg="mod">
          <ac:chgData name="Avery Wells" userId="654141b241f223e9" providerId="LiveId" clId="{9E2F0BCA-E569-492F-8675-06809B294214}" dt="2020-10-26T10:25:47.595" v="0"/>
          <ac:spMkLst>
            <pc:docMk/>
            <pc:sldMk cId="1096556099" sldId="260"/>
            <ac:spMk id="3" creationId="{875D06A8-8D66-4A08-AE84-2C4FE4E5718A}"/>
          </ac:spMkLst>
        </pc:spChg>
      </pc:sldChg>
      <pc:sldChg chg="modSp">
        <pc:chgData name="Avery Wells" userId="654141b241f223e9" providerId="LiveId" clId="{9E2F0BCA-E569-492F-8675-06809B294214}" dt="2020-10-26T10:25:47.595" v="0"/>
        <pc:sldMkLst>
          <pc:docMk/>
          <pc:sldMk cId="3099297628" sldId="261"/>
        </pc:sldMkLst>
        <pc:spChg chg="mod">
          <ac:chgData name="Avery Wells" userId="654141b241f223e9" providerId="LiveId" clId="{9E2F0BCA-E569-492F-8675-06809B294214}" dt="2020-10-26T10:25:47.595" v="0"/>
          <ac:spMkLst>
            <pc:docMk/>
            <pc:sldMk cId="3099297628" sldId="261"/>
            <ac:spMk id="2" creationId="{28BB6EE6-5698-42FB-9A34-13B6A4861DEF}"/>
          </ac:spMkLst>
        </pc:spChg>
        <pc:spChg chg="mod">
          <ac:chgData name="Avery Wells" userId="654141b241f223e9" providerId="LiveId" clId="{9E2F0BCA-E569-492F-8675-06809B294214}" dt="2020-10-26T10:25:47.595" v="0"/>
          <ac:spMkLst>
            <pc:docMk/>
            <pc:sldMk cId="3099297628" sldId="261"/>
            <ac:spMk id="3" creationId="{CC8FBF2E-42A1-4800-AABD-433C09B5EAB6}"/>
          </ac:spMkLst>
        </pc:spChg>
      </pc:sldChg>
      <pc:sldChg chg="modSp mod">
        <pc:chgData name="Avery Wells" userId="654141b241f223e9" providerId="LiveId" clId="{9E2F0BCA-E569-492F-8675-06809B294214}" dt="2020-10-26T11:03:12.129" v="472" actId="255"/>
        <pc:sldMkLst>
          <pc:docMk/>
          <pc:sldMk cId="375988421" sldId="262"/>
        </pc:sldMkLst>
        <pc:spChg chg="mod">
          <ac:chgData name="Avery Wells" userId="654141b241f223e9" providerId="LiveId" clId="{9E2F0BCA-E569-492F-8675-06809B294214}" dt="2020-10-26T10:37:09.029" v="65" actId="20577"/>
          <ac:spMkLst>
            <pc:docMk/>
            <pc:sldMk cId="375988421" sldId="262"/>
            <ac:spMk id="2" creationId="{233B6D71-6027-48AC-BDA1-63BDCFE650A7}"/>
          </ac:spMkLst>
        </pc:spChg>
        <pc:spChg chg="mod">
          <ac:chgData name="Avery Wells" userId="654141b241f223e9" providerId="LiveId" clId="{9E2F0BCA-E569-492F-8675-06809B294214}" dt="2020-10-26T11:03:12.129" v="472" actId="255"/>
          <ac:spMkLst>
            <pc:docMk/>
            <pc:sldMk cId="375988421" sldId="262"/>
            <ac:spMk id="3" creationId="{4F1566C3-C364-4249-BFF1-D3D24FAE89E3}"/>
          </ac:spMkLst>
        </pc:spChg>
      </pc:sldChg>
      <pc:sldChg chg="modSp mod">
        <pc:chgData name="Avery Wells" userId="654141b241f223e9" providerId="LiveId" clId="{9E2F0BCA-E569-492F-8675-06809B294214}" dt="2020-10-26T11:07:29.943" v="610" actId="20577"/>
        <pc:sldMkLst>
          <pc:docMk/>
          <pc:sldMk cId="4172833582" sldId="263"/>
        </pc:sldMkLst>
        <pc:spChg chg="mod">
          <ac:chgData name="Avery Wells" userId="654141b241f223e9" providerId="LiveId" clId="{9E2F0BCA-E569-492F-8675-06809B294214}" dt="2020-10-26T11:07:29.943" v="610" actId="20577"/>
          <ac:spMkLst>
            <pc:docMk/>
            <pc:sldMk cId="4172833582" sldId="263"/>
            <ac:spMk id="2" creationId="{8E1A6FC1-CCE8-4245-8807-83C60F487764}"/>
          </ac:spMkLst>
        </pc:spChg>
        <pc:spChg chg="mod">
          <ac:chgData name="Avery Wells" userId="654141b241f223e9" providerId="LiveId" clId="{9E2F0BCA-E569-492F-8675-06809B294214}" dt="2020-10-26T11:07:20.088" v="600" actId="20577"/>
          <ac:spMkLst>
            <pc:docMk/>
            <pc:sldMk cId="4172833582" sldId="263"/>
            <ac:spMk id="3" creationId="{95A90AD0-E2EF-4036-BCE0-A9B68EB071C4}"/>
          </ac:spMkLst>
        </pc:spChg>
      </pc:sldChg>
      <pc:sldChg chg="addSp delSp modSp mod modClrScheme addCm delCm chgLayout">
        <pc:chgData name="Avery Wells" userId="654141b241f223e9" providerId="LiveId" clId="{9E2F0BCA-E569-492F-8675-06809B294214}" dt="2020-10-26T10:59:25.576" v="341" actId="1076"/>
        <pc:sldMkLst>
          <pc:docMk/>
          <pc:sldMk cId="1563596265" sldId="264"/>
        </pc:sldMkLst>
        <pc:spChg chg="del mod">
          <ac:chgData name="Avery Wells" userId="654141b241f223e9" providerId="LiveId" clId="{9E2F0BCA-E569-492F-8675-06809B294214}" dt="2020-10-26T10:39:20.401" v="69" actId="700"/>
          <ac:spMkLst>
            <pc:docMk/>
            <pc:sldMk cId="1563596265" sldId="264"/>
            <ac:spMk id="2" creationId="{377E9F79-2CE5-49C6-95EF-2A88224AEC5F}"/>
          </ac:spMkLst>
        </pc:spChg>
        <pc:spChg chg="del mod">
          <ac:chgData name="Avery Wells" userId="654141b241f223e9" providerId="LiveId" clId="{9E2F0BCA-E569-492F-8675-06809B294214}" dt="2020-10-26T10:39:20.401" v="69" actId="700"/>
          <ac:spMkLst>
            <pc:docMk/>
            <pc:sldMk cId="1563596265" sldId="264"/>
            <ac:spMk id="3" creationId="{38C9D1F0-00FD-4259-81BB-21EE49FA7807}"/>
          </ac:spMkLst>
        </pc:spChg>
        <pc:spChg chg="add mod">
          <ac:chgData name="Avery Wells" userId="654141b241f223e9" providerId="LiveId" clId="{9E2F0BCA-E569-492F-8675-06809B294214}" dt="2020-10-26T10:58:16.476" v="328" actId="14100"/>
          <ac:spMkLst>
            <pc:docMk/>
            <pc:sldMk cId="1563596265" sldId="264"/>
            <ac:spMk id="4" creationId="{7C4F1217-487E-42E9-A5FD-4403BFB69381}"/>
          </ac:spMkLst>
        </pc:spChg>
        <pc:spChg chg="add mod">
          <ac:chgData name="Avery Wells" userId="654141b241f223e9" providerId="LiveId" clId="{9E2F0BCA-E569-492F-8675-06809B294214}" dt="2020-10-26T10:52:24.301" v="191" actId="20577"/>
          <ac:spMkLst>
            <pc:docMk/>
            <pc:sldMk cId="1563596265" sldId="264"/>
            <ac:spMk id="5" creationId="{F66D5740-AE08-4E0B-B701-88544F5BEE32}"/>
          </ac:spMkLst>
        </pc:spChg>
        <pc:spChg chg="add mod">
          <ac:chgData name="Avery Wells" userId="654141b241f223e9" providerId="LiveId" clId="{9E2F0BCA-E569-492F-8675-06809B294214}" dt="2020-10-26T10:54:19.330" v="255" actId="20577"/>
          <ac:spMkLst>
            <pc:docMk/>
            <pc:sldMk cId="1563596265" sldId="264"/>
            <ac:spMk id="6" creationId="{5CBA6DA0-C13A-4C4B-9B5E-9F99082B3DDD}"/>
          </ac:spMkLst>
        </pc:spChg>
        <pc:spChg chg="add mod">
          <ac:chgData name="Avery Wells" userId="654141b241f223e9" providerId="LiveId" clId="{9E2F0BCA-E569-492F-8675-06809B294214}" dt="2020-10-26T10:57:50.885" v="324" actId="14100"/>
          <ac:spMkLst>
            <pc:docMk/>
            <pc:sldMk cId="1563596265" sldId="264"/>
            <ac:spMk id="7" creationId="{302BA698-6CE8-4A45-9D8C-D4E5692DDC2A}"/>
          </ac:spMkLst>
        </pc:spChg>
        <pc:spChg chg="add mod">
          <ac:chgData name="Avery Wells" userId="654141b241f223e9" providerId="LiveId" clId="{9E2F0BCA-E569-492F-8675-06809B294214}" dt="2020-10-26T10:51:47.339" v="173" actId="13822"/>
          <ac:spMkLst>
            <pc:docMk/>
            <pc:sldMk cId="1563596265" sldId="264"/>
            <ac:spMk id="8" creationId="{936E5622-1B60-4B65-B934-C88C72BF0341}"/>
          </ac:spMkLst>
        </pc:spChg>
        <pc:spChg chg="add mod">
          <ac:chgData name="Avery Wells" userId="654141b241f223e9" providerId="LiveId" clId="{9E2F0BCA-E569-492F-8675-06809B294214}" dt="2020-10-26T10:56:53.055" v="312" actId="1076"/>
          <ac:spMkLst>
            <pc:docMk/>
            <pc:sldMk cId="1563596265" sldId="264"/>
            <ac:spMk id="9" creationId="{F045628E-6932-4A63-AC36-F02B684714E4}"/>
          </ac:spMkLst>
        </pc:spChg>
        <pc:spChg chg="add mod">
          <ac:chgData name="Avery Wells" userId="654141b241f223e9" providerId="LiveId" clId="{9E2F0BCA-E569-492F-8675-06809B294214}" dt="2020-10-26T10:59:10.225" v="338" actId="1076"/>
          <ac:spMkLst>
            <pc:docMk/>
            <pc:sldMk cId="1563596265" sldId="264"/>
            <ac:spMk id="10" creationId="{A6B1C82C-F52B-45B5-A7A8-4D116DC3468A}"/>
          </ac:spMkLst>
        </pc:spChg>
        <pc:spChg chg="add mod">
          <ac:chgData name="Avery Wells" userId="654141b241f223e9" providerId="LiveId" clId="{9E2F0BCA-E569-492F-8675-06809B294214}" dt="2020-10-26T10:57:42.988" v="323" actId="14100"/>
          <ac:spMkLst>
            <pc:docMk/>
            <pc:sldMk cId="1563596265" sldId="264"/>
            <ac:spMk id="11" creationId="{F9A3F426-F772-4BA6-9389-4839874D0231}"/>
          </ac:spMkLst>
        </pc:spChg>
        <pc:spChg chg="add mod">
          <ac:chgData name="Avery Wells" userId="654141b241f223e9" providerId="LiveId" clId="{9E2F0BCA-E569-492F-8675-06809B294214}" dt="2020-10-26T10:58:27.165" v="330" actId="1076"/>
          <ac:spMkLst>
            <pc:docMk/>
            <pc:sldMk cId="1563596265" sldId="264"/>
            <ac:spMk id="12" creationId="{22E41FE9-0FF4-46A1-ACC7-657FBA6CA959}"/>
          </ac:spMkLst>
        </pc:spChg>
        <pc:spChg chg="add mod">
          <ac:chgData name="Avery Wells" userId="654141b241f223e9" providerId="LiveId" clId="{9E2F0BCA-E569-492F-8675-06809B294214}" dt="2020-10-26T10:59:25.576" v="341" actId="1076"/>
          <ac:spMkLst>
            <pc:docMk/>
            <pc:sldMk cId="1563596265" sldId="264"/>
            <ac:spMk id="13" creationId="{FF068A69-DFEB-4D1C-89F6-4C274238E530}"/>
          </ac:spMkLst>
        </pc:spChg>
        <pc:cxnChg chg="add mod">
          <ac:chgData name="Avery Wells" userId="654141b241f223e9" providerId="LiveId" clId="{9E2F0BCA-E569-492F-8675-06809B294214}" dt="2020-10-26T10:57:23.896" v="319" actId="1076"/>
          <ac:cxnSpMkLst>
            <pc:docMk/>
            <pc:sldMk cId="1563596265" sldId="264"/>
            <ac:cxnSpMk id="15" creationId="{244786AB-A733-4E71-81E5-F357DA66E8F4}"/>
          </ac:cxnSpMkLst>
        </pc:cxnChg>
        <pc:cxnChg chg="add mod">
          <ac:chgData name="Avery Wells" userId="654141b241f223e9" providerId="LiveId" clId="{9E2F0BCA-E569-492F-8675-06809B294214}" dt="2020-10-26T10:57:34.135" v="322" actId="14100"/>
          <ac:cxnSpMkLst>
            <pc:docMk/>
            <pc:sldMk cId="1563596265" sldId="264"/>
            <ac:cxnSpMk id="16" creationId="{814584A2-1846-40B4-94F1-AB2BAF39B0D9}"/>
          </ac:cxnSpMkLst>
        </pc:cxnChg>
        <pc:cxnChg chg="add mod">
          <ac:chgData name="Avery Wells" userId="654141b241f223e9" providerId="LiveId" clId="{9E2F0BCA-E569-492F-8675-06809B294214}" dt="2020-10-26T10:57:11.505" v="316" actId="14100"/>
          <ac:cxnSpMkLst>
            <pc:docMk/>
            <pc:sldMk cId="1563596265" sldId="264"/>
            <ac:cxnSpMk id="20" creationId="{017F0406-21A4-48DA-AB06-F075F7F059A1}"/>
          </ac:cxnSpMkLst>
        </pc:cxnChg>
        <pc:cxnChg chg="add mod">
          <ac:chgData name="Avery Wells" userId="654141b241f223e9" providerId="LiveId" clId="{9E2F0BCA-E569-492F-8675-06809B294214}" dt="2020-10-26T10:57:29.426" v="321" actId="14100"/>
          <ac:cxnSpMkLst>
            <pc:docMk/>
            <pc:sldMk cId="1563596265" sldId="264"/>
            <ac:cxnSpMk id="21" creationId="{785D41F0-DAC6-46DD-A608-E4089D24C401}"/>
          </ac:cxnSpMkLst>
        </pc:cxnChg>
        <pc:cxnChg chg="add mod">
          <ac:chgData name="Avery Wells" userId="654141b241f223e9" providerId="LiveId" clId="{9E2F0BCA-E569-492F-8675-06809B294214}" dt="2020-10-26T10:56:44.017" v="310" actId="14100"/>
          <ac:cxnSpMkLst>
            <pc:docMk/>
            <pc:sldMk cId="1563596265" sldId="264"/>
            <ac:cxnSpMk id="22" creationId="{489B5317-BEA0-4E02-AEC8-9B005060E2F0}"/>
          </ac:cxnSpMkLst>
        </pc:cxnChg>
        <pc:cxnChg chg="add mod">
          <ac:chgData name="Avery Wells" userId="654141b241f223e9" providerId="LiveId" clId="{9E2F0BCA-E569-492F-8675-06809B294214}" dt="2020-10-26T10:58:36.965" v="332" actId="14100"/>
          <ac:cxnSpMkLst>
            <pc:docMk/>
            <pc:sldMk cId="1563596265" sldId="264"/>
            <ac:cxnSpMk id="23" creationId="{B0EC46B0-7997-4B05-9DDC-02858DA399D1}"/>
          </ac:cxnSpMkLst>
        </pc:cxnChg>
        <pc:cxnChg chg="add mod">
          <ac:chgData name="Avery Wells" userId="654141b241f223e9" providerId="LiveId" clId="{9E2F0BCA-E569-492F-8675-06809B294214}" dt="2020-10-26T10:59:05.665" v="337" actId="1076"/>
          <ac:cxnSpMkLst>
            <pc:docMk/>
            <pc:sldMk cId="1563596265" sldId="264"/>
            <ac:cxnSpMk id="32" creationId="{C8DB0B94-0857-4B3C-A4DA-58B57D29D5FB}"/>
          </ac:cxnSpMkLst>
        </pc:cxnChg>
        <pc:cxnChg chg="add mod">
          <ac:chgData name="Avery Wells" userId="654141b241f223e9" providerId="LiveId" clId="{9E2F0BCA-E569-492F-8675-06809B294214}" dt="2020-10-26T10:59:21.895" v="340" actId="1076"/>
          <ac:cxnSpMkLst>
            <pc:docMk/>
            <pc:sldMk cId="1563596265" sldId="264"/>
            <ac:cxnSpMk id="33" creationId="{A760FF78-03B0-4E0A-A20D-EF3499772545}"/>
          </ac:cxnSpMkLst>
        </pc:cxnChg>
      </pc:sldChg>
      <pc:sldChg chg="modSp mod">
        <pc:chgData name="Avery Wells" userId="654141b241f223e9" providerId="LiveId" clId="{9E2F0BCA-E569-492F-8675-06809B294214}" dt="2020-10-26T11:14:32.501" v="688" actId="20577"/>
        <pc:sldMkLst>
          <pc:docMk/>
          <pc:sldMk cId="2618498249" sldId="265"/>
        </pc:sldMkLst>
        <pc:spChg chg="mod">
          <ac:chgData name="Avery Wells" userId="654141b241f223e9" providerId="LiveId" clId="{9E2F0BCA-E569-492F-8675-06809B294214}" dt="2020-10-26T11:06:28.430" v="514" actId="20577"/>
          <ac:spMkLst>
            <pc:docMk/>
            <pc:sldMk cId="2618498249" sldId="265"/>
            <ac:spMk id="2" creationId="{7316F5DB-DB28-42DA-8B84-863E14C4DB12}"/>
          </ac:spMkLst>
        </pc:spChg>
        <pc:spChg chg="mod">
          <ac:chgData name="Avery Wells" userId="654141b241f223e9" providerId="LiveId" clId="{9E2F0BCA-E569-492F-8675-06809B294214}" dt="2020-10-26T11:14:32.501" v="688" actId="20577"/>
          <ac:spMkLst>
            <pc:docMk/>
            <pc:sldMk cId="2618498249" sldId="265"/>
            <ac:spMk id="3" creationId="{B2A86EFE-8EC0-462B-A271-BF90EC60C4CC}"/>
          </ac:spMkLst>
        </pc:spChg>
      </pc:sldChg>
      <pc:sldChg chg="addSp delSp modSp mod modClrScheme chgLayout">
        <pc:chgData name="Avery Wells" userId="654141b241f223e9" providerId="LiveId" clId="{9E2F0BCA-E569-492F-8675-06809B294214}" dt="2020-10-26T11:12:34.459" v="670" actId="207"/>
        <pc:sldMkLst>
          <pc:docMk/>
          <pc:sldMk cId="1297871009" sldId="266"/>
        </pc:sldMkLst>
        <pc:spChg chg="del mod ord">
          <ac:chgData name="Avery Wells" userId="654141b241f223e9" providerId="LiveId" clId="{9E2F0BCA-E569-492F-8675-06809B294214}" dt="2020-10-26T11:05:34.473" v="475" actId="700"/>
          <ac:spMkLst>
            <pc:docMk/>
            <pc:sldMk cId="1297871009" sldId="266"/>
            <ac:spMk id="2" creationId="{CD610950-E64E-40D4-8218-984F1E869CBC}"/>
          </ac:spMkLst>
        </pc:spChg>
        <pc:spChg chg="del mod ord">
          <ac:chgData name="Avery Wells" userId="654141b241f223e9" providerId="LiveId" clId="{9E2F0BCA-E569-492F-8675-06809B294214}" dt="2020-10-26T11:05:34.473" v="475" actId="700"/>
          <ac:spMkLst>
            <pc:docMk/>
            <pc:sldMk cId="1297871009" sldId="266"/>
            <ac:spMk id="3" creationId="{A8F39765-043F-4F82-B46A-A536AC459DB2}"/>
          </ac:spMkLst>
        </pc:spChg>
        <pc:spChg chg="add mod ord">
          <ac:chgData name="Avery Wells" userId="654141b241f223e9" providerId="LiveId" clId="{9E2F0BCA-E569-492F-8675-06809B294214}" dt="2020-10-26T11:09:14.206" v="621"/>
          <ac:spMkLst>
            <pc:docMk/>
            <pc:sldMk cId="1297871009" sldId="266"/>
            <ac:spMk id="4" creationId="{C38E991C-2206-4B02-A351-CDC6F9A2F4DA}"/>
          </ac:spMkLst>
        </pc:spChg>
        <pc:spChg chg="add mod ord">
          <ac:chgData name="Avery Wells" userId="654141b241f223e9" providerId="LiveId" clId="{9E2F0BCA-E569-492F-8675-06809B294214}" dt="2020-10-26T11:09:14.206" v="621"/>
          <ac:spMkLst>
            <pc:docMk/>
            <pc:sldMk cId="1297871009" sldId="266"/>
            <ac:spMk id="5" creationId="{017FAAB2-0E92-49FC-B7C8-3AC5545AEF3C}"/>
          </ac:spMkLst>
        </pc:spChg>
        <pc:spChg chg="add mod ord">
          <ac:chgData name="Avery Wells" userId="654141b241f223e9" providerId="LiveId" clId="{9E2F0BCA-E569-492F-8675-06809B294214}" dt="2020-10-26T11:12:27.131" v="669" actId="207"/>
          <ac:spMkLst>
            <pc:docMk/>
            <pc:sldMk cId="1297871009" sldId="266"/>
            <ac:spMk id="6" creationId="{B9DB93DD-A557-4A3B-B53F-BF7337398BD4}"/>
          </ac:spMkLst>
        </pc:spChg>
        <pc:spChg chg="add mod ord">
          <ac:chgData name="Avery Wells" userId="654141b241f223e9" providerId="LiveId" clId="{9E2F0BCA-E569-492F-8675-06809B294214}" dt="2020-10-26T11:09:14.206" v="621"/>
          <ac:spMkLst>
            <pc:docMk/>
            <pc:sldMk cId="1297871009" sldId="266"/>
            <ac:spMk id="7" creationId="{EC4E7F9D-F40D-4B06-98F6-94FA6C90F662}"/>
          </ac:spMkLst>
        </pc:spChg>
        <pc:spChg chg="add mod ord">
          <ac:chgData name="Avery Wells" userId="654141b241f223e9" providerId="LiveId" clId="{9E2F0BCA-E569-492F-8675-06809B294214}" dt="2020-10-26T11:12:34.459" v="670" actId="207"/>
          <ac:spMkLst>
            <pc:docMk/>
            <pc:sldMk cId="1297871009" sldId="266"/>
            <ac:spMk id="8" creationId="{D9374CFA-0FBE-4654-8743-8C748E1850E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802702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51336928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8999449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220C3-2A1D-4179-A13C-1FB776517DAC}"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9891017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0458746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220C3-2A1D-4179-A13C-1FB776517DAC}"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491312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3070668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5722026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54717938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8383876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518207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170733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21877892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7455217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7431626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8242954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070784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5FC7C84-5291-40E9-8A8E-477E35115C7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1970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685956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779075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094414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307265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835287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F5FC7C84-5291-40E9-8A8E-477E35115C7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6427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605759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285893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6485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620564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220C3-2A1D-4179-A13C-1FB776517DAC}"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FC7C84-5291-40E9-8A8E-477E35115C7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22440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7735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220C3-2A1D-4179-A13C-1FB776517DAC}"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374315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5500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695144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480659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52825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1431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1247737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9533324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35793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1612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0140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2447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0356664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1624612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6007049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7341838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220C3-2A1D-4179-A13C-1FB776517DAC}"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678954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6611179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561347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220C3-2A1D-4179-A13C-1FB776517DAC}"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4069456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6033384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9363700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0023819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341505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095395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45556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1828267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02933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220C3-2A1D-4179-A13C-1FB776517DAC}"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2774614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4600121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370081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218185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4471350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138255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220C3-2A1D-4179-A13C-1FB776517DAC}"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0837106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4449471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AC220C3-2A1D-4179-A13C-1FB776517DAC}"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549364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7303884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24608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300872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8385916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4874242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598829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2171231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7354914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0630567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2963580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7716513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8005878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220C3-2A1D-4179-A13C-1FB776517DAC}" type="datetimeFigureOut">
              <a:rPr lang="en-US" smtClean="0"/>
              <a:t>10/22/2020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5182237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6774843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018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549826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220C3-2A1D-4179-A13C-1FB776517DAC}"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0737976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7148279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AC220C3-2A1D-4179-A13C-1FB776517DAC}" type="datetimeFigureOut">
              <a:rPr lang="en-US" smtClean="0"/>
              <a:t>10/22/2020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4485443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5FC7C84-5291-40E9-8A8E-477E35115C7B}" type="slidenum">
              <a:rPr lang="en-US" smtClean="0"/>
              <a:t>‹#›</a:t>
            </a:fld>
            <a:endParaRPr lang="en-US"/>
          </a:p>
        </p:txBody>
      </p:sp>
    </p:spTree>
    <p:extLst>
      <p:ext uri="{BB962C8B-B14F-4D97-AF65-F5344CB8AC3E}">
        <p14:creationId xmlns:p14="http://schemas.microsoft.com/office/powerpoint/2010/main" val="29903380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2223396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4393918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882759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5943354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1330937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2993922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898726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9894917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220C3-2A1D-4179-A13C-1FB776517DAC}" type="datetimeFigureOut">
              <a:rPr lang="en-US" smtClean="0"/>
              <a:t>10/22/2020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6211913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5757392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9627376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98887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7274137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47637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C220C3-2A1D-4179-A13C-1FB776517DAC}" type="datetimeFigureOut">
              <a:rPr lang="en-US" smtClean="0"/>
              <a:t>10/22/2020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40915951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7893235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947145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13921610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4141688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8211281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7209817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3783358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F5FC7C84-5291-40E9-8A8E-477E35115C7B}"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1262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38149888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C220C3-2A1D-4179-A13C-1FB776517DAC}" type="datetimeFigureOut">
              <a:rPr lang="en-US" smtClean="0"/>
              <a:t>10/22/2020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C7C84-5291-40E9-8A8E-477E35115C7B}" type="slidenum">
              <a:rPr lang="en-US" smtClean="0"/>
              <a:t>‹#›</a:t>
            </a:fld>
            <a:endParaRPr lang="en-US"/>
          </a:p>
        </p:txBody>
      </p:sp>
    </p:spTree>
    <p:extLst>
      <p:ext uri="{BB962C8B-B14F-4D97-AF65-F5344CB8AC3E}">
        <p14:creationId xmlns:p14="http://schemas.microsoft.com/office/powerpoint/2010/main" val="2004461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5.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9.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6.xml"/><Relationship Id="rId3" Type="http://schemas.openxmlformats.org/officeDocument/2006/relationships/slideLayout" Target="../slideLayouts/slideLayout82.xml"/><Relationship Id="rId21" Type="http://schemas.openxmlformats.org/officeDocument/2006/relationships/image" Target="../media/image16.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image" Target="../media/image15.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image" Target="../media/image14.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image" Target="../media/image1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7.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20.jpg"/><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5FC7C84-5291-40E9-8A8E-477E35115C7B}" type="slidenum">
              <a:rPr lang="en-US" smtClean="0"/>
              <a:t>‹#›</a:t>
            </a:fld>
            <a:endParaRPr lang="en-US"/>
          </a:p>
        </p:txBody>
      </p:sp>
    </p:spTree>
    <p:extLst>
      <p:ext uri="{BB962C8B-B14F-4D97-AF65-F5344CB8AC3E}">
        <p14:creationId xmlns:p14="http://schemas.microsoft.com/office/powerpoint/2010/main" val="12394207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5FC7C84-5291-40E9-8A8E-477E35115C7B}" type="slidenum">
              <a:rPr lang="en-US" smtClean="0"/>
              <a:t>‹#›</a:t>
            </a:fld>
            <a:endParaRPr lang="en-US"/>
          </a:p>
        </p:txBody>
      </p:sp>
    </p:spTree>
    <p:extLst>
      <p:ext uri="{BB962C8B-B14F-4D97-AF65-F5344CB8AC3E}">
        <p14:creationId xmlns:p14="http://schemas.microsoft.com/office/powerpoint/2010/main" val="135733966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5FC7C84-5291-40E9-8A8E-477E35115C7B}" type="slidenum">
              <a:rPr lang="en-US" smtClean="0"/>
              <a:t>‹#›</a:t>
            </a:fld>
            <a:endParaRPr lang="en-US"/>
          </a:p>
        </p:txBody>
      </p:sp>
    </p:spTree>
    <p:extLst>
      <p:ext uri="{BB962C8B-B14F-4D97-AF65-F5344CB8AC3E}">
        <p14:creationId xmlns:p14="http://schemas.microsoft.com/office/powerpoint/2010/main" val="35307852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5FC7C84-5291-40E9-8A8E-477E35115C7B}" type="slidenum">
              <a:rPr lang="en-US" smtClean="0"/>
              <a:t>‹#›</a:t>
            </a:fld>
            <a:endParaRPr lang="en-US"/>
          </a:p>
        </p:txBody>
      </p:sp>
    </p:spTree>
    <p:extLst>
      <p:ext uri="{BB962C8B-B14F-4D97-AF65-F5344CB8AC3E}">
        <p14:creationId xmlns:p14="http://schemas.microsoft.com/office/powerpoint/2010/main" val="141801042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5FC7C84-5291-40E9-8A8E-477E35115C7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8553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5FC7C84-5291-40E9-8A8E-477E35115C7B}" type="slidenum">
              <a:rPr lang="en-US" smtClean="0"/>
              <a:t>‹#›</a:t>
            </a:fld>
            <a:endParaRPr lang="en-US"/>
          </a:p>
        </p:txBody>
      </p:sp>
    </p:spTree>
    <p:extLst>
      <p:ext uri="{BB962C8B-B14F-4D97-AF65-F5344CB8AC3E}">
        <p14:creationId xmlns:p14="http://schemas.microsoft.com/office/powerpoint/2010/main" val="189697771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5AC220C3-2A1D-4179-A13C-1FB776517DAC}" type="datetimeFigureOut">
              <a:rPr lang="en-US" smtClean="0"/>
              <a:t>10/22/2020</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F5FC7C84-5291-40E9-8A8E-477E35115C7B}" type="slidenum">
              <a:rPr lang="en-US" smtClean="0"/>
              <a:t>‹#›</a:t>
            </a:fld>
            <a:endParaRPr lang="en-US"/>
          </a:p>
        </p:txBody>
      </p:sp>
    </p:spTree>
    <p:extLst>
      <p:ext uri="{BB962C8B-B14F-4D97-AF65-F5344CB8AC3E}">
        <p14:creationId xmlns:p14="http://schemas.microsoft.com/office/powerpoint/2010/main" val="94451004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02.xml"/><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8B22-0151-42D9-93A2-27663F30A098}"/>
              </a:ext>
            </a:extLst>
          </p:cNvPr>
          <p:cNvSpPr>
            <a:spLocks noGrp="1"/>
          </p:cNvSpPr>
          <p:nvPr>
            <p:ph type="ctrTitle"/>
          </p:nvPr>
        </p:nvSpPr>
        <p:spPr/>
        <p:txBody>
          <a:bodyPr/>
          <a:lstStyle/>
          <a:p>
            <a:r>
              <a:rPr lang="en-US" dirty="0"/>
              <a:t>Video Game Sales in Hadoop</a:t>
            </a:r>
          </a:p>
        </p:txBody>
      </p:sp>
      <p:sp>
        <p:nvSpPr>
          <p:cNvPr id="3" name="Subtitle 2">
            <a:extLst>
              <a:ext uri="{FF2B5EF4-FFF2-40B4-BE49-F238E27FC236}">
                <a16:creationId xmlns:a16="http://schemas.microsoft.com/office/drawing/2014/main" id="{A6AD7EB9-1523-488E-8A51-9D66AC05C1E8}"/>
              </a:ext>
            </a:extLst>
          </p:cNvPr>
          <p:cNvSpPr>
            <a:spLocks noGrp="1"/>
          </p:cNvSpPr>
          <p:nvPr>
            <p:ph type="subTitle" idx="1"/>
          </p:nvPr>
        </p:nvSpPr>
        <p:spPr/>
        <p:txBody>
          <a:bodyPr/>
          <a:lstStyle/>
          <a:p>
            <a:r>
              <a:rPr lang="en-US" dirty="0"/>
              <a:t>By Avery Wells</a:t>
            </a:r>
          </a:p>
        </p:txBody>
      </p:sp>
    </p:spTree>
    <p:extLst>
      <p:ext uri="{BB962C8B-B14F-4D97-AF65-F5344CB8AC3E}">
        <p14:creationId xmlns:p14="http://schemas.microsoft.com/office/powerpoint/2010/main" val="1324864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D4F4B-54CE-458A-91B2-DE5A710DA7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5D06A8-8D66-4A08-AE84-2C4FE4E571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9655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6EE6-5698-42FB-9A34-13B6A4861D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8FBF2E-42A1-4800-AABD-433C09B5EA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9297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6D71-6027-48AC-BDA1-63BDCFE650A7}"/>
              </a:ext>
            </a:extLst>
          </p:cNvPr>
          <p:cNvSpPr>
            <a:spLocks noGrp="1"/>
          </p:cNvSpPr>
          <p:nvPr>
            <p:ph type="title"/>
          </p:nvPr>
        </p:nvSpPr>
        <p:spPr/>
        <p:txBody>
          <a:bodyPr/>
          <a:lstStyle/>
          <a:p>
            <a:r>
              <a:rPr lang="en-US" dirty="0"/>
              <a:t>Objections</a:t>
            </a:r>
          </a:p>
        </p:txBody>
      </p:sp>
      <p:sp>
        <p:nvSpPr>
          <p:cNvPr id="3" name="Content Placeholder 2">
            <a:extLst>
              <a:ext uri="{FF2B5EF4-FFF2-40B4-BE49-F238E27FC236}">
                <a16:creationId xmlns:a16="http://schemas.microsoft.com/office/drawing/2014/main" id="{4F1566C3-C364-4249-BFF1-D3D24FAE89E3}"/>
              </a:ext>
            </a:extLst>
          </p:cNvPr>
          <p:cNvSpPr>
            <a:spLocks noGrp="1"/>
          </p:cNvSpPr>
          <p:nvPr>
            <p:ph idx="1"/>
          </p:nvPr>
        </p:nvSpPr>
        <p:spPr/>
        <p:txBody>
          <a:bodyPr/>
          <a:lstStyle/>
          <a:p>
            <a:r>
              <a:rPr lang="en-US" sz="2800" dirty="0">
                <a:effectLst/>
                <a:latin typeface="Times New Roman" panose="02020603050405020304" pitchFamily="18" charset="0"/>
                <a:ea typeface="Calibri" panose="020F0502020204030204" pitchFamily="34" charset="0"/>
              </a:rPr>
              <a:t>My goal is to rank, filter, compare and display the existing data for research on entertainment sales figures. This is helpful for those who are interested in the gaming market that spans across the globe as well as the those who are curious in the most popular games of all time</a:t>
            </a:r>
            <a:r>
              <a:rPr lang="en-US" sz="1800" dirty="0">
                <a:effectLst/>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375988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A6FC1-CCE8-4245-8807-83C60F487764}"/>
              </a:ext>
            </a:extLst>
          </p:cNvPr>
          <p:cNvSpPr>
            <a:spLocks noGrp="1"/>
          </p:cNvSpPr>
          <p:nvPr>
            <p:ph type="title"/>
          </p:nvPr>
        </p:nvSpPr>
        <p:spPr/>
        <p:txBody>
          <a:bodyPr/>
          <a:lstStyle/>
          <a:p>
            <a:r>
              <a:rPr lang="en-US" dirty="0"/>
              <a:t>Risks/challenges</a:t>
            </a:r>
          </a:p>
        </p:txBody>
      </p:sp>
      <p:sp>
        <p:nvSpPr>
          <p:cNvPr id="3" name="Content Placeholder 2">
            <a:extLst>
              <a:ext uri="{FF2B5EF4-FFF2-40B4-BE49-F238E27FC236}">
                <a16:creationId xmlns:a16="http://schemas.microsoft.com/office/drawing/2014/main" id="{95A90AD0-E2EF-4036-BCE0-A9B68EB071C4}"/>
              </a:ext>
            </a:extLst>
          </p:cNvPr>
          <p:cNvSpPr>
            <a:spLocks noGrp="1"/>
          </p:cNvSpPr>
          <p:nvPr>
            <p:ph idx="1"/>
          </p:nvPr>
        </p:nvSpPr>
        <p:spPr/>
        <p:txBody>
          <a:bodyPr/>
          <a:lstStyle/>
          <a:p>
            <a:pPr>
              <a:buFont typeface="Wingdings" panose="05000000000000000000" pitchFamily="2" charset="2"/>
              <a:buChar char="§"/>
            </a:pPr>
            <a:r>
              <a:rPr lang="en-US" dirty="0"/>
              <a:t>The data can be miscalculated</a:t>
            </a:r>
          </a:p>
          <a:p>
            <a:pPr>
              <a:buFont typeface="Wingdings" panose="05000000000000000000" pitchFamily="2" charset="2"/>
              <a:buChar char="§"/>
            </a:pPr>
            <a:r>
              <a:rPr lang="en-US" dirty="0"/>
              <a:t>The user can use the data for to cause a negative impact</a:t>
            </a:r>
          </a:p>
          <a:p>
            <a:pPr>
              <a:buFont typeface="Wingdings" panose="05000000000000000000" pitchFamily="2" charset="2"/>
              <a:buChar char="§"/>
            </a:pPr>
            <a:r>
              <a:rPr lang="en-US" dirty="0"/>
              <a:t>It can be difficult to find a specific game because of the amount of data in a table</a:t>
            </a:r>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4172833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4F1217-487E-42E9-A5FD-4403BFB69381}"/>
              </a:ext>
            </a:extLst>
          </p:cNvPr>
          <p:cNvSpPr/>
          <p:nvPr/>
        </p:nvSpPr>
        <p:spPr>
          <a:xfrm>
            <a:off x="4415245" y="165462"/>
            <a:ext cx="2647406" cy="94052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200" dirty="0"/>
              <a:t>HADOOP ECOSYSTEM</a:t>
            </a:r>
          </a:p>
        </p:txBody>
      </p:sp>
      <p:sp>
        <p:nvSpPr>
          <p:cNvPr id="5" name="Oval 4">
            <a:extLst>
              <a:ext uri="{FF2B5EF4-FFF2-40B4-BE49-F238E27FC236}">
                <a16:creationId xmlns:a16="http://schemas.microsoft.com/office/drawing/2014/main" id="{F66D5740-AE08-4E0B-B701-88544F5BEE32}"/>
              </a:ext>
            </a:extLst>
          </p:cNvPr>
          <p:cNvSpPr/>
          <p:nvPr/>
        </p:nvSpPr>
        <p:spPr>
          <a:xfrm>
            <a:off x="409301" y="5365294"/>
            <a:ext cx="1898470" cy="123661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CSV</a:t>
            </a:r>
          </a:p>
        </p:txBody>
      </p:sp>
      <p:sp>
        <p:nvSpPr>
          <p:cNvPr id="6" name="Oval 5">
            <a:extLst>
              <a:ext uri="{FF2B5EF4-FFF2-40B4-BE49-F238E27FC236}">
                <a16:creationId xmlns:a16="http://schemas.microsoft.com/office/drawing/2014/main" id="{5CBA6DA0-C13A-4C4B-9B5E-9F99082B3DDD}"/>
              </a:ext>
            </a:extLst>
          </p:cNvPr>
          <p:cNvSpPr/>
          <p:nvPr/>
        </p:nvSpPr>
        <p:spPr>
          <a:xfrm>
            <a:off x="9868443" y="3596640"/>
            <a:ext cx="2036173" cy="152236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HBASE</a:t>
            </a:r>
          </a:p>
        </p:txBody>
      </p:sp>
      <p:sp>
        <p:nvSpPr>
          <p:cNvPr id="7" name="Oval 6">
            <a:extLst>
              <a:ext uri="{FF2B5EF4-FFF2-40B4-BE49-F238E27FC236}">
                <a16:creationId xmlns:a16="http://schemas.microsoft.com/office/drawing/2014/main" id="{302BA698-6CE8-4A45-9D8C-D4E5692DDC2A}"/>
              </a:ext>
            </a:extLst>
          </p:cNvPr>
          <p:cNvSpPr/>
          <p:nvPr/>
        </p:nvSpPr>
        <p:spPr>
          <a:xfrm>
            <a:off x="496388" y="3916816"/>
            <a:ext cx="1824443" cy="12766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MSSQL SERVER</a:t>
            </a:r>
          </a:p>
        </p:txBody>
      </p:sp>
      <p:sp>
        <p:nvSpPr>
          <p:cNvPr id="8" name="Oval 7">
            <a:extLst>
              <a:ext uri="{FF2B5EF4-FFF2-40B4-BE49-F238E27FC236}">
                <a16:creationId xmlns:a16="http://schemas.microsoft.com/office/drawing/2014/main" id="{936E5622-1B60-4B65-B934-C88C72BF0341}"/>
              </a:ext>
            </a:extLst>
          </p:cNvPr>
          <p:cNvSpPr/>
          <p:nvPr/>
        </p:nvSpPr>
        <p:spPr>
          <a:xfrm>
            <a:off x="391884" y="2548346"/>
            <a:ext cx="2068152" cy="123661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POSTGRESQL</a:t>
            </a:r>
          </a:p>
        </p:txBody>
      </p:sp>
      <p:sp>
        <p:nvSpPr>
          <p:cNvPr id="9" name="Oval 8">
            <a:extLst>
              <a:ext uri="{FF2B5EF4-FFF2-40B4-BE49-F238E27FC236}">
                <a16:creationId xmlns:a16="http://schemas.microsoft.com/office/drawing/2014/main" id="{F045628E-6932-4A63-AC36-F02B684714E4}"/>
              </a:ext>
            </a:extLst>
          </p:cNvPr>
          <p:cNvSpPr/>
          <p:nvPr/>
        </p:nvSpPr>
        <p:spPr>
          <a:xfrm>
            <a:off x="3406747" y="3453765"/>
            <a:ext cx="2343837" cy="145759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HDFS</a:t>
            </a:r>
          </a:p>
        </p:txBody>
      </p:sp>
      <p:sp>
        <p:nvSpPr>
          <p:cNvPr id="10" name="Oval 9">
            <a:extLst>
              <a:ext uri="{FF2B5EF4-FFF2-40B4-BE49-F238E27FC236}">
                <a16:creationId xmlns:a16="http://schemas.microsoft.com/office/drawing/2014/main" id="{A6B1C82C-F52B-45B5-A7A8-4D116DC3468A}"/>
              </a:ext>
            </a:extLst>
          </p:cNvPr>
          <p:cNvSpPr/>
          <p:nvPr/>
        </p:nvSpPr>
        <p:spPr>
          <a:xfrm>
            <a:off x="6903109" y="5223917"/>
            <a:ext cx="1898471" cy="151937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HIVE INTERNAL/HBASE</a:t>
            </a:r>
          </a:p>
        </p:txBody>
      </p:sp>
      <p:sp>
        <p:nvSpPr>
          <p:cNvPr id="11" name="Oval 10">
            <a:extLst>
              <a:ext uri="{FF2B5EF4-FFF2-40B4-BE49-F238E27FC236}">
                <a16:creationId xmlns:a16="http://schemas.microsoft.com/office/drawing/2014/main" id="{F9A3F426-F772-4BA6-9389-4839874D0231}"/>
              </a:ext>
            </a:extLst>
          </p:cNvPr>
          <p:cNvSpPr/>
          <p:nvPr/>
        </p:nvSpPr>
        <p:spPr>
          <a:xfrm>
            <a:off x="435426" y="977950"/>
            <a:ext cx="2024610" cy="135853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MYSQL</a:t>
            </a:r>
          </a:p>
        </p:txBody>
      </p:sp>
      <p:sp>
        <p:nvSpPr>
          <p:cNvPr id="12" name="Oval 11">
            <a:extLst>
              <a:ext uri="{FF2B5EF4-FFF2-40B4-BE49-F238E27FC236}">
                <a16:creationId xmlns:a16="http://schemas.microsoft.com/office/drawing/2014/main" id="{22E41FE9-0FF4-46A1-ACC7-657FBA6CA959}"/>
              </a:ext>
            </a:extLst>
          </p:cNvPr>
          <p:cNvSpPr/>
          <p:nvPr/>
        </p:nvSpPr>
        <p:spPr>
          <a:xfrm>
            <a:off x="6903109" y="2997381"/>
            <a:ext cx="1956438" cy="152236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HIVE INTERNAL</a:t>
            </a:r>
          </a:p>
        </p:txBody>
      </p:sp>
      <p:sp>
        <p:nvSpPr>
          <p:cNvPr id="13" name="Oval 12">
            <a:extLst>
              <a:ext uri="{FF2B5EF4-FFF2-40B4-BE49-F238E27FC236}">
                <a16:creationId xmlns:a16="http://schemas.microsoft.com/office/drawing/2014/main" id="{FF068A69-DFEB-4D1C-89F6-4C274238E530}"/>
              </a:ext>
            </a:extLst>
          </p:cNvPr>
          <p:cNvSpPr/>
          <p:nvPr/>
        </p:nvSpPr>
        <p:spPr>
          <a:xfrm>
            <a:off x="6778128" y="972670"/>
            <a:ext cx="2068152" cy="151937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HIVE EXTERNAL</a:t>
            </a:r>
          </a:p>
        </p:txBody>
      </p:sp>
      <p:cxnSp>
        <p:nvCxnSpPr>
          <p:cNvPr id="15" name="Straight Arrow Connector 14">
            <a:extLst>
              <a:ext uri="{FF2B5EF4-FFF2-40B4-BE49-F238E27FC236}">
                <a16:creationId xmlns:a16="http://schemas.microsoft.com/office/drawing/2014/main" id="{244786AB-A733-4E71-81E5-F357DA66E8F4}"/>
              </a:ext>
            </a:extLst>
          </p:cNvPr>
          <p:cNvCxnSpPr>
            <a:cxnSpLocks/>
          </p:cNvCxnSpPr>
          <p:nvPr/>
        </p:nvCxnSpPr>
        <p:spPr>
          <a:xfrm>
            <a:off x="2525967" y="3284692"/>
            <a:ext cx="883264" cy="5527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814584A2-1846-40B4-94F1-AB2BAF39B0D9}"/>
              </a:ext>
            </a:extLst>
          </p:cNvPr>
          <p:cNvCxnSpPr>
            <a:cxnSpLocks/>
          </p:cNvCxnSpPr>
          <p:nvPr/>
        </p:nvCxnSpPr>
        <p:spPr>
          <a:xfrm>
            <a:off x="2742117" y="2270690"/>
            <a:ext cx="885003" cy="9957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17F0406-21A4-48DA-AB06-F075F7F059A1}"/>
              </a:ext>
            </a:extLst>
          </p:cNvPr>
          <p:cNvCxnSpPr>
            <a:cxnSpLocks/>
          </p:cNvCxnSpPr>
          <p:nvPr/>
        </p:nvCxnSpPr>
        <p:spPr>
          <a:xfrm flipV="1">
            <a:off x="2460036" y="4149635"/>
            <a:ext cx="880780" cy="3526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785D41F0-DAC6-46DD-A608-E4089D24C401}"/>
              </a:ext>
            </a:extLst>
          </p:cNvPr>
          <p:cNvCxnSpPr>
            <a:cxnSpLocks/>
          </p:cNvCxnSpPr>
          <p:nvPr/>
        </p:nvCxnSpPr>
        <p:spPr>
          <a:xfrm flipV="1">
            <a:off x="2307771" y="4798966"/>
            <a:ext cx="1137811" cy="8049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489B5317-BEA0-4E02-AEC8-9B005060E2F0}"/>
              </a:ext>
            </a:extLst>
          </p:cNvPr>
          <p:cNvCxnSpPr>
            <a:cxnSpLocks/>
          </p:cNvCxnSpPr>
          <p:nvPr/>
        </p:nvCxnSpPr>
        <p:spPr>
          <a:xfrm flipV="1">
            <a:off x="5448441" y="2761162"/>
            <a:ext cx="1006239" cy="6926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B0EC46B0-7997-4B05-9DDC-02858DA399D1}"/>
              </a:ext>
            </a:extLst>
          </p:cNvPr>
          <p:cNvCxnSpPr>
            <a:cxnSpLocks/>
          </p:cNvCxnSpPr>
          <p:nvPr/>
        </p:nvCxnSpPr>
        <p:spPr>
          <a:xfrm flipV="1">
            <a:off x="9039497" y="4951368"/>
            <a:ext cx="981346" cy="5089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C8DB0B94-0857-4B3C-A4DA-58B57D29D5FB}"/>
              </a:ext>
            </a:extLst>
          </p:cNvPr>
          <p:cNvCxnSpPr>
            <a:cxnSpLocks/>
          </p:cNvCxnSpPr>
          <p:nvPr/>
        </p:nvCxnSpPr>
        <p:spPr>
          <a:xfrm>
            <a:off x="7812204" y="4555127"/>
            <a:ext cx="0" cy="5723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A760FF78-03B0-4E0A-A20D-EF3499772545}"/>
              </a:ext>
            </a:extLst>
          </p:cNvPr>
          <p:cNvCxnSpPr>
            <a:cxnSpLocks/>
          </p:cNvCxnSpPr>
          <p:nvPr/>
        </p:nvCxnSpPr>
        <p:spPr>
          <a:xfrm>
            <a:off x="7775595" y="2509731"/>
            <a:ext cx="0" cy="517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6359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F5DB-DB28-42DA-8B84-863E14C4DB12}"/>
              </a:ext>
            </a:extLst>
          </p:cNvPr>
          <p:cNvSpPr>
            <a:spLocks noGrp="1"/>
          </p:cNvSpPr>
          <p:nvPr>
            <p:ph type="title"/>
          </p:nvPr>
        </p:nvSpPr>
        <p:spPr/>
        <p:txBody>
          <a:bodyPr/>
          <a:lstStyle/>
          <a:p>
            <a:r>
              <a:rPr lang="en-US" dirty="0"/>
              <a:t>Using Sqoop</a:t>
            </a:r>
          </a:p>
        </p:txBody>
      </p:sp>
      <p:sp>
        <p:nvSpPr>
          <p:cNvPr id="3" name="Content Placeholder 2">
            <a:extLst>
              <a:ext uri="{FF2B5EF4-FFF2-40B4-BE49-F238E27FC236}">
                <a16:creationId xmlns:a16="http://schemas.microsoft.com/office/drawing/2014/main" id="{B2A86EFE-8EC0-462B-A271-BF90EC60C4CC}"/>
              </a:ext>
            </a:extLst>
          </p:cNvPr>
          <p:cNvSpPr>
            <a:spLocks noGrp="1"/>
          </p:cNvSpPr>
          <p:nvPr>
            <p:ph idx="1"/>
          </p:nvPr>
        </p:nvSpPr>
        <p:spPr/>
        <p:txBody>
          <a:bodyPr>
            <a:normAutofit/>
          </a:bodyPr>
          <a:lstStyle/>
          <a:p>
            <a:r>
              <a:rPr lang="en-US" sz="2800" dirty="0">
                <a:solidFill>
                  <a:srgbClr val="202124"/>
                </a:solidFill>
                <a:latin typeface="Roboto"/>
              </a:rPr>
              <a:t>Sqoop</a:t>
            </a:r>
            <a:r>
              <a:rPr lang="en-US" sz="2800" b="0" i="0" dirty="0">
                <a:solidFill>
                  <a:srgbClr val="202124"/>
                </a:solidFill>
                <a:effectLst/>
                <a:latin typeface="Roboto"/>
              </a:rPr>
              <a:t> is a tool designed to transfer data between Hadoop and RDBMs.</a:t>
            </a:r>
            <a:endParaRPr lang="en-US" sz="2800" dirty="0"/>
          </a:p>
        </p:txBody>
      </p:sp>
    </p:spTree>
    <p:extLst>
      <p:ext uri="{BB962C8B-B14F-4D97-AF65-F5344CB8AC3E}">
        <p14:creationId xmlns:p14="http://schemas.microsoft.com/office/powerpoint/2010/main" val="2618498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E991C-2206-4B02-A351-CDC6F9A2F4DA}"/>
              </a:ext>
            </a:extLst>
          </p:cNvPr>
          <p:cNvSpPr>
            <a:spLocks noGrp="1"/>
          </p:cNvSpPr>
          <p:nvPr>
            <p:ph type="title"/>
          </p:nvPr>
        </p:nvSpPr>
        <p:spPr/>
        <p:txBody>
          <a:bodyPr/>
          <a:lstStyle/>
          <a:p>
            <a:r>
              <a:rPr lang="en-US" dirty="0"/>
              <a:t>Hive &amp; </a:t>
            </a:r>
            <a:r>
              <a:rPr lang="en-US" dirty="0" err="1"/>
              <a:t>Hbase</a:t>
            </a:r>
            <a:r>
              <a:rPr lang="en-US" dirty="0"/>
              <a:t> </a:t>
            </a:r>
            <a:r>
              <a:rPr lang="en-US" dirty="0" err="1"/>
              <a:t>intergration</a:t>
            </a:r>
            <a:endParaRPr lang="en-US" dirty="0"/>
          </a:p>
        </p:txBody>
      </p:sp>
      <p:sp>
        <p:nvSpPr>
          <p:cNvPr id="5" name="Text Placeholder 4">
            <a:extLst>
              <a:ext uri="{FF2B5EF4-FFF2-40B4-BE49-F238E27FC236}">
                <a16:creationId xmlns:a16="http://schemas.microsoft.com/office/drawing/2014/main" id="{017FAAB2-0E92-49FC-B7C8-3AC5545AEF3C}"/>
              </a:ext>
            </a:extLst>
          </p:cNvPr>
          <p:cNvSpPr>
            <a:spLocks noGrp="1"/>
          </p:cNvSpPr>
          <p:nvPr>
            <p:ph type="body" idx="1"/>
          </p:nvPr>
        </p:nvSpPr>
        <p:spPr/>
        <p:txBody>
          <a:bodyPr/>
          <a:lstStyle/>
          <a:p>
            <a:r>
              <a:rPr lang="en-US" dirty="0"/>
              <a:t>Hive</a:t>
            </a:r>
          </a:p>
        </p:txBody>
      </p:sp>
      <p:sp>
        <p:nvSpPr>
          <p:cNvPr id="6" name="Content Placeholder 5">
            <a:extLst>
              <a:ext uri="{FF2B5EF4-FFF2-40B4-BE49-F238E27FC236}">
                <a16:creationId xmlns:a16="http://schemas.microsoft.com/office/drawing/2014/main" id="{B9DB93DD-A557-4A3B-B53F-BF7337398BD4}"/>
              </a:ext>
            </a:extLst>
          </p:cNvPr>
          <p:cNvSpPr>
            <a:spLocks noGrp="1"/>
          </p:cNvSpPr>
          <p:nvPr>
            <p:ph sz="half" idx="2"/>
          </p:nvPr>
        </p:nvSpPr>
        <p:spPr/>
        <p:txBody>
          <a:bodyPr>
            <a:normAutofit/>
          </a:bodyPr>
          <a:lstStyle/>
          <a:p>
            <a:r>
              <a:rPr lang="en-US" sz="2400" b="0" i="0" dirty="0">
                <a:effectLst/>
                <a:latin typeface="-apple-system"/>
              </a:rPr>
              <a:t>Hive is query engine</a:t>
            </a:r>
          </a:p>
          <a:p>
            <a:r>
              <a:rPr lang="en-US" sz="2400" dirty="0">
                <a:latin typeface="-apple-system"/>
              </a:rPr>
              <a:t>U</a:t>
            </a:r>
            <a:r>
              <a:rPr lang="en-US" sz="2400" b="0" i="0" dirty="0">
                <a:effectLst/>
                <a:latin typeface="-apple-system"/>
              </a:rPr>
              <a:t>sed for batch processing </a:t>
            </a:r>
            <a:endParaRPr lang="en-US" sz="2400" dirty="0"/>
          </a:p>
        </p:txBody>
      </p:sp>
      <p:sp>
        <p:nvSpPr>
          <p:cNvPr id="7" name="Text Placeholder 6">
            <a:extLst>
              <a:ext uri="{FF2B5EF4-FFF2-40B4-BE49-F238E27FC236}">
                <a16:creationId xmlns:a16="http://schemas.microsoft.com/office/drawing/2014/main" id="{EC4E7F9D-F40D-4B06-98F6-94FA6C90F662}"/>
              </a:ext>
            </a:extLst>
          </p:cNvPr>
          <p:cNvSpPr>
            <a:spLocks noGrp="1"/>
          </p:cNvSpPr>
          <p:nvPr>
            <p:ph type="body" sz="quarter" idx="3"/>
          </p:nvPr>
        </p:nvSpPr>
        <p:spPr/>
        <p:txBody>
          <a:bodyPr/>
          <a:lstStyle/>
          <a:p>
            <a:r>
              <a:rPr lang="en-US" dirty="0" err="1"/>
              <a:t>Hbase</a:t>
            </a:r>
            <a:endParaRPr lang="en-US" dirty="0"/>
          </a:p>
        </p:txBody>
      </p:sp>
      <p:sp>
        <p:nvSpPr>
          <p:cNvPr id="8" name="Content Placeholder 7">
            <a:extLst>
              <a:ext uri="{FF2B5EF4-FFF2-40B4-BE49-F238E27FC236}">
                <a16:creationId xmlns:a16="http://schemas.microsoft.com/office/drawing/2014/main" id="{D9374CFA-0FBE-4654-8743-8C748E1850E0}"/>
              </a:ext>
            </a:extLst>
          </p:cNvPr>
          <p:cNvSpPr>
            <a:spLocks noGrp="1"/>
          </p:cNvSpPr>
          <p:nvPr>
            <p:ph sz="quarter" idx="4"/>
          </p:nvPr>
        </p:nvSpPr>
        <p:spPr/>
        <p:txBody>
          <a:bodyPr>
            <a:normAutofit/>
          </a:bodyPr>
          <a:lstStyle/>
          <a:p>
            <a:r>
              <a:rPr lang="en-US" sz="2400" b="0" i="0" dirty="0">
                <a:effectLst/>
                <a:latin typeface="-apple-system"/>
              </a:rPr>
              <a:t>HBase Is a data storage</a:t>
            </a:r>
          </a:p>
          <a:p>
            <a:r>
              <a:rPr lang="en-US" sz="2400" dirty="0">
                <a:latin typeface="-apple-system"/>
              </a:rPr>
              <a:t>U</a:t>
            </a:r>
            <a:r>
              <a:rPr lang="en-US" sz="2400" b="0" i="0" dirty="0">
                <a:effectLst/>
                <a:latin typeface="-apple-system"/>
              </a:rPr>
              <a:t>sed for transactional processing </a:t>
            </a:r>
            <a:endParaRPr lang="en-US" sz="2400" dirty="0"/>
          </a:p>
        </p:txBody>
      </p:sp>
    </p:spTree>
    <p:extLst>
      <p:ext uri="{BB962C8B-B14F-4D97-AF65-F5344CB8AC3E}">
        <p14:creationId xmlns:p14="http://schemas.microsoft.com/office/powerpoint/2010/main" val="1297871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6E8DBD-6DBD-4FCB-8FE8-8F0425C0B6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Freeform 11">
            <a:extLst>
              <a:ext uri="{FF2B5EF4-FFF2-40B4-BE49-F238E27FC236}">
                <a16:creationId xmlns:a16="http://schemas.microsoft.com/office/drawing/2014/main" id="{70BE0118-665B-49AC-8ED9-B29C009CE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5" name="Freeform 13">
            <a:extLst>
              <a:ext uri="{FF2B5EF4-FFF2-40B4-BE49-F238E27FC236}">
                <a16:creationId xmlns:a16="http://schemas.microsoft.com/office/drawing/2014/main" id="{DB8E4593-3024-4A7B-92FB-8114D72E5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7" name="Freeform 25">
            <a:extLst>
              <a:ext uri="{FF2B5EF4-FFF2-40B4-BE49-F238E27FC236}">
                <a16:creationId xmlns:a16="http://schemas.microsoft.com/office/drawing/2014/main" id="{F72029E6-113E-4A42-8D29-4B796B39B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9" name="Freeform 14">
            <a:extLst>
              <a:ext uri="{FF2B5EF4-FFF2-40B4-BE49-F238E27FC236}">
                <a16:creationId xmlns:a16="http://schemas.microsoft.com/office/drawing/2014/main" id="{FBAE6AE5-2B20-46E6-B338-A385BFF0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1" name="5-Point Star 24">
            <a:extLst>
              <a:ext uri="{FF2B5EF4-FFF2-40B4-BE49-F238E27FC236}">
                <a16:creationId xmlns:a16="http://schemas.microsoft.com/office/drawing/2014/main" id="{4555B12C-E2CF-448D-918F-96D0958DC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E48E6FA9-EB84-4E00-9911-D0FDE6F978F7}"/>
              </a:ext>
            </a:extLst>
          </p:cNvPr>
          <p:cNvSpPr>
            <a:spLocks noGrp="1"/>
          </p:cNvSpPr>
          <p:nvPr>
            <p:ph type="title"/>
          </p:nvPr>
        </p:nvSpPr>
        <p:spPr>
          <a:xfrm rot="21420000">
            <a:off x="562263" y="655592"/>
            <a:ext cx="5428489" cy="3278684"/>
          </a:xfrm>
        </p:spPr>
        <p:txBody>
          <a:bodyPr vert="horz" lIns="91440" tIns="45720" rIns="91440" bIns="45720" rtlCol="0" anchor="b">
            <a:normAutofit/>
          </a:bodyPr>
          <a:lstStyle/>
          <a:p>
            <a:pPr algn="r"/>
            <a:r>
              <a:rPr lang="en-US" sz="8000" dirty="0"/>
              <a:t>Questions				</a:t>
            </a:r>
          </a:p>
        </p:txBody>
      </p:sp>
      <p:pic>
        <p:nvPicPr>
          <p:cNvPr id="8" name="Graphic 7" descr="Help">
            <a:extLst>
              <a:ext uri="{FF2B5EF4-FFF2-40B4-BE49-F238E27FC236}">
                <a16:creationId xmlns:a16="http://schemas.microsoft.com/office/drawing/2014/main" id="{6020440C-6C5E-4FF4-AFA4-A7BE9A1F97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420000">
            <a:off x="6635077" y="373505"/>
            <a:ext cx="3813745" cy="3813745"/>
          </a:xfrm>
          <a:prstGeom prst="rect">
            <a:avLst/>
          </a:prstGeom>
        </p:spPr>
      </p:pic>
    </p:spTree>
    <p:extLst>
      <p:ext uri="{BB962C8B-B14F-4D97-AF65-F5344CB8AC3E}">
        <p14:creationId xmlns:p14="http://schemas.microsoft.com/office/powerpoint/2010/main" val="159651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D6B9-199D-4329-BE2F-CD32C822E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7F60E3-498B-4968-B6EA-ED15E60B2C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89021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544A-35FB-4F9A-9047-9236EA8F14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DC0F5D-9C7C-4EAA-B4B9-C9AE6CAD47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0260511"/>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13.jpeg"/></Relationships>
</file>

<file path=ppt/theme/_rels/them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image" Target="../media/image18.jpeg"/></Relationships>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6.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7.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otalTime>0</TotalTime>
  <Words>162</Words>
  <Application>Microsoft Office PowerPoint</Application>
  <PresentationFormat>Widescreen</PresentationFormat>
  <Paragraphs>28</Paragraphs>
  <Slides>11</Slides>
  <Notes>0</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11</vt:i4>
      </vt:variant>
    </vt:vector>
  </HeadingPairs>
  <TitlesOfParts>
    <vt:vector size="31" baseType="lpstr">
      <vt:lpstr>-apple-system</vt:lpstr>
      <vt:lpstr>Arial</vt:lpstr>
      <vt:lpstr>Calibri</vt:lpstr>
      <vt:lpstr>Calibri Light</vt:lpstr>
      <vt:lpstr>Century Gothic</vt:lpstr>
      <vt:lpstr>Garamond</vt:lpstr>
      <vt:lpstr>Impact</vt:lpstr>
      <vt:lpstr>Roboto</vt:lpstr>
      <vt:lpstr>Times New Roman</vt:lpstr>
      <vt:lpstr>Trebuchet MS</vt:lpstr>
      <vt:lpstr>Tw Cen MT</vt:lpstr>
      <vt:lpstr>Wingdings</vt:lpstr>
      <vt:lpstr>Wingdings 3</vt:lpstr>
      <vt:lpstr>Vapor Trail</vt:lpstr>
      <vt:lpstr>Organic</vt:lpstr>
      <vt:lpstr>Facet</vt:lpstr>
      <vt:lpstr>Droplet</vt:lpstr>
      <vt:lpstr>Retrospect</vt:lpstr>
      <vt:lpstr>Ion</vt:lpstr>
      <vt:lpstr>Main Event</vt:lpstr>
      <vt:lpstr>Video Game Sales in Hadoop</vt:lpstr>
      <vt:lpstr>Objections</vt:lpstr>
      <vt:lpstr>Risks/challenges</vt:lpstr>
      <vt:lpstr>PowerPoint Presentation</vt:lpstr>
      <vt:lpstr>Using Sqoop</vt:lpstr>
      <vt:lpstr>Hive &amp; Hbase intergration</vt:lpstr>
      <vt:lpstr>Questions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 Sales in Hadoop</dc:title>
  <dc:creator>Avery Wells</dc:creator>
  <cp:lastModifiedBy>Avery Wells</cp:lastModifiedBy>
  <cp:revision>1</cp:revision>
  <dcterms:created xsi:type="dcterms:W3CDTF">2020-10-26T11:15:49Z</dcterms:created>
  <dcterms:modified xsi:type="dcterms:W3CDTF">2020-10-26T11:16:15Z</dcterms:modified>
</cp:coreProperties>
</file>